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4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 autoAdjust="0"/>
    <p:restoredTop sz="96064"/>
  </p:normalViewPr>
  <p:slideViewPr>
    <p:cSldViewPr snapToGrid="0">
      <p:cViewPr varScale="1">
        <p:scale>
          <a:sx n="105" d="100"/>
          <a:sy n="105" d="100"/>
        </p:scale>
        <p:origin x="1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ett, Stephanie M" userId="S::evett@uiowa.edu::f2791e2e-48c7-4e58-bd2a-4597e0755005" providerId="AD" clId="Web-{5F321E4E-E530-4883-8C8B-6B29433612C5}"/>
    <pc:docChg chg="modSld">
      <pc:chgData name="Evett, Stephanie M" userId="S::evett@uiowa.edu::f2791e2e-48c7-4e58-bd2a-4597e0755005" providerId="AD" clId="Web-{5F321E4E-E530-4883-8C8B-6B29433612C5}" dt="2024-11-15T17:41:18.162" v="4" actId="20577"/>
      <pc:docMkLst>
        <pc:docMk/>
      </pc:docMkLst>
      <pc:sldChg chg="modSp">
        <pc:chgData name="Evett, Stephanie M" userId="S::evett@uiowa.edu::f2791e2e-48c7-4e58-bd2a-4597e0755005" providerId="AD" clId="Web-{5F321E4E-E530-4883-8C8B-6B29433612C5}" dt="2024-11-15T17:41:18.162" v="4" actId="20577"/>
        <pc:sldMkLst>
          <pc:docMk/>
          <pc:sldMk cId="3572857306" sldId="256"/>
        </pc:sldMkLst>
        <pc:spChg chg="mod">
          <ac:chgData name="Evett, Stephanie M" userId="S::evett@uiowa.edu::f2791e2e-48c7-4e58-bd2a-4597e0755005" providerId="AD" clId="Web-{5F321E4E-E530-4883-8C8B-6B29433612C5}" dt="2024-11-15T17:41:18.162" v="4" actId="20577"/>
          <ac:spMkLst>
            <pc:docMk/>
            <pc:sldMk cId="3572857306" sldId="256"/>
            <ac:spMk id="2" creationId="{616EE08B-BBA3-EBDB-CA0C-6B2798574EE1}"/>
          </ac:spMkLst>
        </pc:spChg>
      </pc:sldChg>
    </pc:docChg>
  </pc:docChgLst>
  <pc:docChgLst>
    <pc:chgData name="Evett, Stephanie M" userId="f2791e2e-48c7-4e58-bd2a-4597e0755005" providerId="ADAL" clId="{2EFA9C8C-97B0-6F4C-8D8C-08B951651CAB}"/>
    <pc:docChg chg="modSld">
      <pc:chgData name="Evett, Stephanie M" userId="f2791e2e-48c7-4e58-bd2a-4597e0755005" providerId="ADAL" clId="{2EFA9C8C-97B0-6F4C-8D8C-08B951651CAB}" dt="2025-01-16T21:19:06.724" v="8" actId="20577"/>
      <pc:docMkLst>
        <pc:docMk/>
      </pc:docMkLst>
      <pc:sldChg chg="modSp mod">
        <pc:chgData name="Evett, Stephanie M" userId="f2791e2e-48c7-4e58-bd2a-4597e0755005" providerId="ADAL" clId="{2EFA9C8C-97B0-6F4C-8D8C-08B951651CAB}" dt="2025-01-16T21:19:06.724" v="8" actId="20577"/>
        <pc:sldMkLst>
          <pc:docMk/>
          <pc:sldMk cId="3572857306" sldId="256"/>
        </pc:sldMkLst>
        <pc:spChg chg="mod">
          <ac:chgData name="Evett, Stephanie M" userId="f2791e2e-48c7-4e58-bd2a-4597e0755005" providerId="ADAL" clId="{2EFA9C8C-97B0-6F4C-8D8C-08B951651CAB}" dt="2025-01-16T21:19:06.724" v="8" actId="20577"/>
          <ac:spMkLst>
            <pc:docMk/>
            <pc:sldMk cId="3572857306" sldId="256"/>
            <ac:spMk id="2" creationId="{616EE08B-BBA3-EBDB-CA0C-6B2798574EE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26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838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3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50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29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441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3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6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54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3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127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8F95E-C237-4E42-A041-3047A7A72F55}" type="datetimeFigureOut">
              <a:rPr lang="en-US" smtClean="0"/>
              <a:t>1/16/25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D7FE7-016F-4112-8888-DE800F84F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52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7438E6-2E99-54EF-DFDB-91A7C50999F0}"/>
              </a:ext>
            </a:extLst>
          </p:cNvPr>
          <p:cNvSpPr/>
          <p:nvPr/>
        </p:nvSpPr>
        <p:spPr>
          <a:xfrm>
            <a:off x="243191" y="1617026"/>
            <a:ext cx="1634247" cy="894945"/>
          </a:xfrm>
          <a:prstGeom prst="rect">
            <a:avLst/>
          </a:prstGeom>
          <a:solidFill>
            <a:srgbClr val="CC4E13"/>
          </a:solidFill>
          <a:ln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Inputs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3DED2A-E14B-8C83-6A98-0783B84CDD56}"/>
              </a:ext>
            </a:extLst>
          </p:cNvPr>
          <p:cNvSpPr/>
          <p:nvPr/>
        </p:nvSpPr>
        <p:spPr>
          <a:xfrm>
            <a:off x="2029838" y="1617025"/>
            <a:ext cx="1634247" cy="894945"/>
          </a:xfrm>
          <a:prstGeom prst="rect">
            <a:avLst/>
          </a:prstGeom>
          <a:solidFill>
            <a:srgbClr val="CC4E13"/>
          </a:solidFill>
          <a:ln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Activities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4FD76D-0004-70BC-8B66-4FA92ADA00AC}"/>
              </a:ext>
            </a:extLst>
          </p:cNvPr>
          <p:cNvSpPr/>
          <p:nvPr/>
        </p:nvSpPr>
        <p:spPr>
          <a:xfrm>
            <a:off x="3816485" y="1617024"/>
            <a:ext cx="1634247" cy="894945"/>
          </a:xfrm>
          <a:prstGeom prst="rect">
            <a:avLst/>
          </a:prstGeom>
          <a:solidFill>
            <a:srgbClr val="CC4E13"/>
          </a:solidFill>
          <a:ln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Outputs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E0B868-5B1C-CF1C-A3D3-BF65BDAC95E3}"/>
              </a:ext>
            </a:extLst>
          </p:cNvPr>
          <p:cNvSpPr/>
          <p:nvPr/>
        </p:nvSpPr>
        <p:spPr>
          <a:xfrm>
            <a:off x="5603132" y="1617023"/>
            <a:ext cx="4192621" cy="894945"/>
          </a:xfrm>
          <a:prstGeom prst="rect">
            <a:avLst/>
          </a:prstGeom>
          <a:solidFill>
            <a:srgbClr val="CC4E13"/>
          </a:solidFill>
          <a:ln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Franklin Gothic Book" panose="020B0503020102020204" pitchFamily="34" charset="0"/>
                <a:cs typeface="Arial" panose="020B0604020202020204" pitchFamily="34" charset="0"/>
              </a:rPr>
              <a:t>Outcomes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8ADFC7-F826-9236-3E7E-C8EF07584FAA}"/>
              </a:ext>
            </a:extLst>
          </p:cNvPr>
          <p:cNvSpPr txBox="1"/>
          <p:nvPr/>
        </p:nvSpPr>
        <p:spPr>
          <a:xfrm>
            <a:off x="5684194" y="2199756"/>
            <a:ext cx="1284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Short-term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4689D8-AEEE-295A-E193-F5549FEEEF54}"/>
              </a:ext>
            </a:extLst>
          </p:cNvPr>
          <p:cNvSpPr txBox="1"/>
          <p:nvPr/>
        </p:nvSpPr>
        <p:spPr>
          <a:xfrm>
            <a:off x="7138479" y="2199756"/>
            <a:ext cx="1284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Mid-term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178AFA-B853-4D23-A102-D99F80FA61D0}"/>
              </a:ext>
            </a:extLst>
          </p:cNvPr>
          <p:cNvSpPr txBox="1"/>
          <p:nvPr/>
        </p:nvSpPr>
        <p:spPr>
          <a:xfrm>
            <a:off x="8437122" y="2209482"/>
            <a:ext cx="1284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latin typeface="Franklin Gothic Book" panose="020B0503020102020204" pitchFamily="34" charset="0"/>
                <a:cs typeface="Arial" panose="020B0604020202020204" pitchFamily="34" charset="0"/>
              </a:rPr>
              <a:t>Long-term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6D7FBB-59A8-3343-5ACA-C5BFD3AE2DEA}"/>
              </a:ext>
            </a:extLst>
          </p:cNvPr>
          <p:cNvSpPr/>
          <p:nvPr/>
        </p:nvSpPr>
        <p:spPr>
          <a:xfrm>
            <a:off x="246432" y="2577828"/>
            <a:ext cx="1634247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D83E8A1-2BBC-A967-9E77-3444119F96E4}"/>
              </a:ext>
            </a:extLst>
          </p:cNvPr>
          <p:cNvSpPr/>
          <p:nvPr/>
        </p:nvSpPr>
        <p:spPr>
          <a:xfrm>
            <a:off x="2039564" y="2577828"/>
            <a:ext cx="1634247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BF1D94-7DE9-7AE9-4612-FA6EE687D35E}"/>
              </a:ext>
            </a:extLst>
          </p:cNvPr>
          <p:cNvSpPr/>
          <p:nvPr/>
        </p:nvSpPr>
        <p:spPr>
          <a:xfrm>
            <a:off x="3819725" y="2577828"/>
            <a:ext cx="1634247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001C88-9CB7-A6B4-E65F-4D1D512BCB0C}"/>
              </a:ext>
            </a:extLst>
          </p:cNvPr>
          <p:cNvSpPr/>
          <p:nvPr/>
        </p:nvSpPr>
        <p:spPr>
          <a:xfrm>
            <a:off x="5606374" y="2577827"/>
            <a:ext cx="1361872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8DE7CEF-0830-84D4-E6B7-976199006601}"/>
              </a:ext>
            </a:extLst>
          </p:cNvPr>
          <p:cNvSpPr/>
          <p:nvPr/>
        </p:nvSpPr>
        <p:spPr>
          <a:xfrm>
            <a:off x="7021748" y="2568102"/>
            <a:ext cx="1361872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F31B983-F536-79C0-23CA-1BF27681D96D}"/>
              </a:ext>
            </a:extLst>
          </p:cNvPr>
          <p:cNvSpPr/>
          <p:nvPr/>
        </p:nvSpPr>
        <p:spPr>
          <a:xfrm>
            <a:off x="8437122" y="2568101"/>
            <a:ext cx="1361872" cy="4484453"/>
          </a:xfrm>
          <a:prstGeom prst="rect">
            <a:avLst/>
          </a:prstGeom>
          <a:noFill/>
          <a:ln w="38100">
            <a:solidFill>
              <a:srgbClr val="CC4E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17369F0-7E6D-327C-4D0F-BAF068C6AEFF}"/>
              </a:ext>
            </a:extLst>
          </p:cNvPr>
          <p:cNvSpPr txBox="1"/>
          <p:nvPr/>
        </p:nvSpPr>
        <p:spPr>
          <a:xfrm>
            <a:off x="243191" y="448108"/>
            <a:ext cx="58365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Franklin Gothic Book" panose="020B0503020102020204" pitchFamily="34" charset="0"/>
                <a:cs typeface="Arial" panose="020B0604020202020204" pitchFamily="34" charset="0"/>
              </a:rPr>
              <a:t>Logic Model for (Intervention):</a:t>
            </a:r>
          </a:p>
          <a:p>
            <a:endParaRPr lang="en-US" dirty="0">
              <a:latin typeface="Franklin Gothic Book" panose="020B05030201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Franklin Gothic Book" panose="020B0503020102020204" pitchFamily="34" charset="0"/>
                <a:cs typeface="Arial" panose="020B0604020202020204" pitchFamily="34" charset="0"/>
              </a:rPr>
              <a:t>Intervention Goals: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D5CD2BF-C744-9A35-A6BA-CD72236A9717}"/>
              </a:ext>
            </a:extLst>
          </p:cNvPr>
          <p:cNvSpPr txBox="1"/>
          <p:nvPr/>
        </p:nvSpPr>
        <p:spPr>
          <a:xfrm>
            <a:off x="165370" y="7072007"/>
            <a:ext cx="420235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100" dirty="0">
                <a:latin typeface="Franklin Gothic Book" panose="020B0503020102020204" pitchFamily="34" charset="0"/>
                <a:cs typeface="Arial" panose="020B0604020202020204" pitchFamily="34" charset="0"/>
              </a:rPr>
              <a:t>Select a single intervention to work on</a:t>
            </a:r>
          </a:p>
          <a:p>
            <a:pPr marL="342900" indent="-342900">
              <a:buAutoNum type="arabicPeriod"/>
            </a:pPr>
            <a:r>
              <a:rPr lang="en-US" sz="1100" dirty="0">
                <a:latin typeface="Franklin Gothic Book" panose="020B0503020102020204" pitchFamily="34" charset="0"/>
                <a:cs typeface="Arial" panose="020B0604020202020204" pitchFamily="34" charset="0"/>
              </a:rPr>
              <a:t>Write the results/impact you want to have in outcomes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2D3ABED-BC2A-C200-B743-D6A56137D5F8}"/>
              </a:ext>
            </a:extLst>
          </p:cNvPr>
          <p:cNvSpPr txBox="1"/>
          <p:nvPr/>
        </p:nvSpPr>
        <p:spPr>
          <a:xfrm>
            <a:off x="4915708" y="7082958"/>
            <a:ext cx="497732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 startAt="3"/>
            </a:pPr>
            <a:r>
              <a:rPr lang="en-US" sz="1100" dirty="0">
                <a:latin typeface="Franklin Gothic Book" panose="020B0503020102020204" pitchFamily="34" charset="0"/>
                <a:cs typeface="Arial" panose="020B0604020202020204" pitchFamily="34" charset="0"/>
              </a:rPr>
              <a:t>Fill out inputs, activities, and outputs necessary to achieve outcomes</a:t>
            </a:r>
          </a:p>
          <a:p>
            <a:pPr marL="228600" indent="-228600">
              <a:buFont typeface="+mj-lt"/>
              <a:buAutoNum type="arabicPeriod" startAt="3"/>
            </a:pPr>
            <a:r>
              <a:rPr lang="en-US" sz="1100" dirty="0">
                <a:latin typeface="Franklin Gothic Book" panose="020B0503020102020204" pitchFamily="34" charset="0"/>
                <a:cs typeface="Arial" panose="020B0604020202020204" pitchFamily="34" charset="0"/>
              </a:rPr>
              <a:t>Draw arrows between boxes to show how one input leads to activities, outputs, and outcomes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6EE08B-BBA3-EBDB-CA0C-6B2798574EE1}"/>
              </a:ext>
            </a:extLst>
          </p:cNvPr>
          <p:cNvSpPr txBox="1"/>
          <p:nvPr/>
        </p:nvSpPr>
        <p:spPr>
          <a:xfrm>
            <a:off x="6968245" y="144759"/>
            <a:ext cx="2846965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="1" dirty="0">
                <a:latin typeface="Franklin Gothic Book"/>
              </a:rPr>
              <a:t>Module 6, Slide 12</a:t>
            </a:r>
          </a:p>
        </p:txBody>
      </p:sp>
    </p:spTree>
    <p:extLst>
      <p:ext uri="{BB962C8B-B14F-4D97-AF65-F5344CB8AC3E}">
        <p14:creationId xmlns:p14="http://schemas.microsoft.com/office/powerpoint/2010/main" val="3572857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0D6377FD78244B859BAF5B9FA29870" ma:contentTypeVersion="10" ma:contentTypeDescription="Create a new document." ma:contentTypeScope="" ma:versionID="1722c145d998a61ae26e48bdd3be380b">
  <xsd:schema xmlns:xsd="http://www.w3.org/2001/XMLSchema" xmlns:xs="http://www.w3.org/2001/XMLSchema" xmlns:p="http://schemas.microsoft.com/office/2006/metadata/properties" xmlns:ns2="d396dec8-fa36-4a0e-a187-6ccb8e99a05a" xmlns:ns3="aefb3b97-1c71-47cf-b2dc-c2d4c1d17d70" targetNamespace="http://schemas.microsoft.com/office/2006/metadata/properties" ma:root="true" ma:fieldsID="bd879e3f9d6ba450ebc34ae6697eba12" ns2:_="" ns3:_="">
    <xsd:import namespace="d396dec8-fa36-4a0e-a187-6ccb8e99a05a"/>
    <xsd:import namespace="aefb3b97-1c71-47cf-b2dc-c2d4c1d17d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96dec8-fa36-4a0e-a187-6ccb8e99a0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b3b97-1c71-47cf-b2dc-c2d4c1d17d7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84ED418-0F9F-4BC6-885C-9B9D1A850B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96dec8-fa36-4a0e-a187-6ccb8e99a05a"/>
    <ds:schemaRef ds:uri="aefb3b97-1c71-47cf-b2dc-c2d4c1d17d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0BE91E-5653-4143-ADCC-7CB86EB2B1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FB7DE3-1D53-48CF-8431-4051C4236C6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purl.org/dc/dcmitype/"/>
    <ds:schemaRef ds:uri="http://www.w3.org/XML/1998/namespace"/>
    <ds:schemaRef ds:uri="d396dec8-fa36-4a0e-a187-6ccb8e99a05a"/>
    <ds:schemaRef ds:uri="http://schemas.openxmlformats.org/package/2006/metadata/core-properties"/>
    <ds:schemaRef ds:uri="aefb3b97-1c71-47cf-b2dc-c2d4c1d17d70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</TotalTime>
  <Words>68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Book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Becky Bucklin</dc:creator>
  <cp:lastModifiedBy>Evett, Stephanie M</cp:lastModifiedBy>
  <cp:revision>7</cp:revision>
  <dcterms:created xsi:type="dcterms:W3CDTF">2023-06-29T17:33:51Z</dcterms:created>
  <dcterms:modified xsi:type="dcterms:W3CDTF">2025-01-16T21:19:08Z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0x010100F70D6377FD78244B859BAF5B9FA29870</vt:lpwstr>
  </property>
</Properties>
</file>